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50E4-8E9E-AA02-8E96-112E6799DA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60CDFBC-8E61-45E3-B993-54E73EA3E7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61A66EC-14EC-4D77-95CC-04A1EC2BEE87}"/>
              </a:ext>
            </a:extLst>
          </p:cNvPr>
          <p:cNvSpPr>
            <a:spLocks noGrp="1"/>
          </p:cNvSpPr>
          <p:nvPr>
            <p:ph type="dt" sz="half" idx="10"/>
          </p:nvPr>
        </p:nvSpPr>
        <p:spPr/>
        <p:txBody>
          <a:bodyPr/>
          <a:lstStyle/>
          <a:p>
            <a:fld id="{485A37CC-C425-B845-9136-8EE05C67F57D}" type="datetimeFigureOut">
              <a:rPr lang="en-US" smtClean="0"/>
              <a:t>9/2/22</a:t>
            </a:fld>
            <a:endParaRPr lang="en-US"/>
          </a:p>
        </p:txBody>
      </p:sp>
      <p:sp>
        <p:nvSpPr>
          <p:cNvPr id="5" name="Footer Placeholder 4">
            <a:extLst>
              <a:ext uri="{FF2B5EF4-FFF2-40B4-BE49-F238E27FC236}">
                <a16:creationId xmlns:a16="http://schemas.microsoft.com/office/drawing/2014/main" id="{9A1EB531-760B-8A70-D465-08972C643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4B0D9-13F3-D9CC-97B5-2497563377C9}"/>
              </a:ext>
            </a:extLst>
          </p:cNvPr>
          <p:cNvSpPr>
            <a:spLocks noGrp="1"/>
          </p:cNvSpPr>
          <p:nvPr>
            <p:ph type="sldNum" sz="quarter" idx="12"/>
          </p:nvPr>
        </p:nvSpPr>
        <p:spPr/>
        <p:txBody>
          <a:bodyPr/>
          <a:lstStyle/>
          <a:p>
            <a:fld id="{DF5BD235-00BD-4741-80FD-2CC044F61367}" type="slidenum">
              <a:rPr lang="en-US" smtClean="0"/>
              <a:t>‹#›</a:t>
            </a:fld>
            <a:endParaRPr lang="en-US"/>
          </a:p>
        </p:txBody>
      </p:sp>
    </p:spTree>
    <p:extLst>
      <p:ext uri="{BB962C8B-B14F-4D97-AF65-F5344CB8AC3E}">
        <p14:creationId xmlns:p14="http://schemas.microsoft.com/office/powerpoint/2010/main" val="9601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9BC6-5640-A7D0-6A7C-54469E55026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7500A01-09E7-28F7-FDCC-AB4055E09B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92213B-81D6-4F99-CD94-2E270C33BF55}"/>
              </a:ext>
            </a:extLst>
          </p:cNvPr>
          <p:cNvSpPr>
            <a:spLocks noGrp="1"/>
          </p:cNvSpPr>
          <p:nvPr>
            <p:ph type="dt" sz="half" idx="10"/>
          </p:nvPr>
        </p:nvSpPr>
        <p:spPr/>
        <p:txBody>
          <a:bodyPr/>
          <a:lstStyle/>
          <a:p>
            <a:fld id="{485A37CC-C425-B845-9136-8EE05C67F57D}" type="datetimeFigureOut">
              <a:rPr lang="en-US" smtClean="0"/>
              <a:t>9/2/22</a:t>
            </a:fld>
            <a:endParaRPr lang="en-US"/>
          </a:p>
        </p:txBody>
      </p:sp>
      <p:sp>
        <p:nvSpPr>
          <p:cNvPr id="5" name="Footer Placeholder 4">
            <a:extLst>
              <a:ext uri="{FF2B5EF4-FFF2-40B4-BE49-F238E27FC236}">
                <a16:creationId xmlns:a16="http://schemas.microsoft.com/office/drawing/2014/main" id="{02CBC36D-3EB2-171D-C1C5-86C345BF4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9EF21-3A27-A984-9B0C-D6BFC5D16711}"/>
              </a:ext>
            </a:extLst>
          </p:cNvPr>
          <p:cNvSpPr>
            <a:spLocks noGrp="1"/>
          </p:cNvSpPr>
          <p:nvPr>
            <p:ph type="sldNum" sz="quarter" idx="12"/>
          </p:nvPr>
        </p:nvSpPr>
        <p:spPr/>
        <p:txBody>
          <a:bodyPr/>
          <a:lstStyle/>
          <a:p>
            <a:fld id="{DF5BD235-00BD-4741-80FD-2CC044F61367}" type="slidenum">
              <a:rPr lang="en-US" smtClean="0"/>
              <a:t>‹#›</a:t>
            </a:fld>
            <a:endParaRPr lang="en-US"/>
          </a:p>
        </p:txBody>
      </p:sp>
    </p:spTree>
    <p:extLst>
      <p:ext uri="{BB962C8B-B14F-4D97-AF65-F5344CB8AC3E}">
        <p14:creationId xmlns:p14="http://schemas.microsoft.com/office/powerpoint/2010/main" val="252843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2E17F-9D50-A77A-5DCD-314101DC51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462B2C-3E5B-BA08-3D8A-DD2E147CE05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2A28F2-7C8A-61EB-F902-8067F86C1D9E}"/>
              </a:ext>
            </a:extLst>
          </p:cNvPr>
          <p:cNvSpPr>
            <a:spLocks noGrp="1"/>
          </p:cNvSpPr>
          <p:nvPr>
            <p:ph type="dt" sz="half" idx="10"/>
          </p:nvPr>
        </p:nvSpPr>
        <p:spPr/>
        <p:txBody>
          <a:bodyPr/>
          <a:lstStyle/>
          <a:p>
            <a:fld id="{485A37CC-C425-B845-9136-8EE05C67F57D}" type="datetimeFigureOut">
              <a:rPr lang="en-US" smtClean="0"/>
              <a:t>9/2/22</a:t>
            </a:fld>
            <a:endParaRPr lang="en-US"/>
          </a:p>
        </p:txBody>
      </p:sp>
      <p:sp>
        <p:nvSpPr>
          <p:cNvPr id="5" name="Footer Placeholder 4">
            <a:extLst>
              <a:ext uri="{FF2B5EF4-FFF2-40B4-BE49-F238E27FC236}">
                <a16:creationId xmlns:a16="http://schemas.microsoft.com/office/drawing/2014/main" id="{61F95C1E-2B2C-7B32-E978-F86F777C8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71F25-C4D1-0DEA-DB73-20E38EC6FA41}"/>
              </a:ext>
            </a:extLst>
          </p:cNvPr>
          <p:cNvSpPr>
            <a:spLocks noGrp="1"/>
          </p:cNvSpPr>
          <p:nvPr>
            <p:ph type="sldNum" sz="quarter" idx="12"/>
          </p:nvPr>
        </p:nvSpPr>
        <p:spPr/>
        <p:txBody>
          <a:bodyPr/>
          <a:lstStyle/>
          <a:p>
            <a:fld id="{DF5BD235-00BD-4741-80FD-2CC044F61367}" type="slidenum">
              <a:rPr lang="en-US" smtClean="0"/>
              <a:t>‹#›</a:t>
            </a:fld>
            <a:endParaRPr lang="en-US"/>
          </a:p>
        </p:txBody>
      </p:sp>
    </p:spTree>
    <p:extLst>
      <p:ext uri="{BB962C8B-B14F-4D97-AF65-F5344CB8AC3E}">
        <p14:creationId xmlns:p14="http://schemas.microsoft.com/office/powerpoint/2010/main" val="416689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F269-B3F8-243C-9C70-61EAD99C6C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393917-5ABB-C6AD-6DEF-24C2E1C5E39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3F470A-7778-C618-4D07-E386692F901E}"/>
              </a:ext>
            </a:extLst>
          </p:cNvPr>
          <p:cNvSpPr>
            <a:spLocks noGrp="1"/>
          </p:cNvSpPr>
          <p:nvPr>
            <p:ph type="dt" sz="half" idx="10"/>
          </p:nvPr>
        </p:nvSpPr>
        <p:spPr/>
        <p:txBody>
          <a:bodyPr/>
          <a:lstStyle/>
          <a:p>
            <a:fld id="{485A37CC-C425-B845-9136-8EE05C67F57D}" type="datetimeFigureOut">
              <a:rPr lang="en-US" smtClean="0"/>
              <a:t>9/2/22</a:t>
            </a:fld>
            <a:endParaRPr lang="en-US"/>
          </a:p>
        </p:txBody>
      </p:sp>
      <p:sp>
        <p:nvSpPr>
          <p:cNvPr id="5" name="Footer Placeholder 4">
            <a:extLst>
              <a:ext uri="{FF2B5EF4-FFF2-40B4-BE49-F238E27FC236}">
                <a16:creationId xmlns:a16="http://schemas.microsoft.com/office/drawing/2014/main" id="{670F1DFB-DF4B-78D3-1F96-79BCF18BF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46F42-1FFF-B1FF-2067-A178888A441F}"/>
              </a:ext>
            </a:extLst>
          </p:cNvPr>
          <p:cNvSpPr>
            <a:spLocks noGrp="1"/>
          </p:cNvSpPr>
          <p:nvPr>
            <p:ph type="sldNum" sz="quarter" idx="12"/>
          </p:nvPr>
        </p:nvSpPr>
        <p:spPr/>
        <p:txBody>
          <a:bodyPr/>
          <a:lstStyle/>
          <a:p>
            <a:fld id="{DF5BD235-00BD-4741-80FD-2CC044F61367}" type="slidenum">
              <a:rPr lang="en-US" smtClean="0"/>
              <a:t>‹#›</a:t>
            </a:fld>
            <a:endParaRPr lang="en-US"/>
          </a:p>
        </p:txBody>
      </p:sp>
    </p:spTree>
    <p:extLst>
      <p:ext uri="{BB962C8B-B14F-4D97-AF65-F5344CB8AC3E}">
        <p14:creationId xmlns:p14="http://schemas.microsoft.com/office/powerpoint/2010/main" val="356639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052B-01B9-7A57-A216-7DC6137FB1A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9C98323-CF98-5BD0-9019-9C71A0B1B4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7B69657-07F0-2C3B-E7D6-CFFE8C8D504C}"/>
              </a:ext>
            </a:extLst>
          </p:cNvPr>
          <p:cNvSpPr>
            <a:spLocks noGrp="1"/>
          </p:cNvSpPr>
          <p:nvPr>
            <p:ph type="dt" sz="half" idx="10"/>
          </p:nvPr>
        </p:nvSpPr>
        <p:spPr/>
        <p:txBody>
          <a:bodyPr/>
          <a:lstStyle/>
          <a:p>
            <a:fld id="{485A37CC-C425-B845-9136-8EE05C67F57D}" type="datetimeFigureOut">
              <a:rPr lang="en-US" smtClean="0"/>
              <a:t>9/2/22</a:t>
            </a:fld>
            <a:endParaRPr lang="en-US"/>
          </a:p>
        </p:txBody>
      </p:sp>
      <p:sp>
        <p:nvSpPr>
          <p:cNvPr id="5" name="Footer Placeholder 4">
            <a:extLst>
              <a:ext uri="{FF2B5EF4-FFF2-40B4-BE49-F238E27FC236}">
                <a16:creationId xmlns:a16="http://schemas.microsoft.com/office/drawing/2014/main" id="{10070B6B-1457-10BF-CF16-DE2F0E0963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99062-30E3-B899-9612-D74EDFC43912}"/>
              </a:ext>
            </a:extLst>
          </p:cNvPr>
          <p:cNvSpPr>
            <a:spLocks noGrp="1"/>
          </p:cNvSpPr>
          <p:nvPr>
            <p:ph type="sldNum" sz="quarter" idx="12"/>
          </p:nvPr>
        </p:nvSpPr>
        <p:spPr/>
        <p:txBody>
          <a:bodyPr/>
          <a:lstStyle/>
          <a:p>
            <a:fld id="{DF5BD235-00BD-4741-80FD-2CC044F61367}" type="slidenum">
              <a:rPr lang="en-US" smtClean="0"/>
              <a:t>‹#›</a:t>
            </a:fld>
            <a:endParaRPr lang="en-US"/>
          </a:p>
        </p:txBody>
      </p:sp>
    </p:spTree>
    <p:extLst>
      <p:ext uri="{BB962C8B-B14F-4D97-AF65-F5344CB8AC3E}">
        <p14:creationId xmlns:p14="http://schemas.microsoft.com/office/powerpoint/2010/main" val="92683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6439-4722-C639-A01B-5A8D5359C5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D0953D2-8D80-7A73-A37F-53283BA7A25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3059BF5-BA3F-8430-D832-FCA4322626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1E2BD26-7A04-730F-FE80-4F43D616B4D6}"/>
              </a:ext>
            </a:extLst>
          </p:cNvPr>
          <p:cNvSpPr>
            <a:spLocks noGrp="1"/>
          </p:cNvSpPr>
          <p:nvPr>
            <p:ph type="dt" sz="half" idx="10"/>
          </p:nvPr>
        </p:nvSpPr>
        <p:spPr/>
        <p:txBody>
          <a:bodyPr/>
          <a:lstStyle/>
          <a:p>
            <a:fld id="{485A37CC-C425-B845-9136-8EE05C67F57D}" type="datetimeFigureOut">
              <a:rPr lang="en-US" smtClean="0"/>
              <a:t>9/2/22</a:t>
            </a:fld>
            <a:endParaRPr lang="en-US"/>
          </a:p>
        </p:txBody>
      </p:sp>
      <p:sp>
        <p:nvSpPr>
          <p:cNvPr id="6" name="Footer Placeholder 5">
            <a:extLst>
              <a:ext uri="{FF2B5EF4-FFF2-40B4-BE49-F238E27FC236}">
                <a16:creationId xmlns:a16="http://schemas.microsoft.com/office/drawing/2014/main" id="{0B6B7BFB-58B8-D156-E741-BA9A5E5345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6D2ED-0EA8-32A5-A795-8A02F4CD6194}"/>
              </a:ext>
            </a:extLst>
          </p:cNvPr>
          <p:cNvSpPr>
            <a:spLocks noGrp="1"/>
          </p:cNvSpPr>
          <p:nvPr>
            <p:ph type="sldNum" sz="quarter" idx="12"/>
          </p:nvPr>
        </p:nvSpPr>
        <p:spPr/>
        <p:txBody>
          <a:bodyPr/>
          <a:lstStyle/>
          <a:p>
            <a:fld id="{DF5BD235-00BD-4741-80FD-2CC044F61367}" type="slidenum">
              <a:rPr lang="en-US" smtClean="0"/>
              <a:t>‹#›</a:t>
            </a:fld>
            <a:endParaRPr lang="en-US"/>
          </a:p>
        </p:txBody>
      </p:sp>
    </p:spTree>
    <p:extLst>
      <p:ext uri="{BB962C8B-B14F-4D97-AF65-F5344CB8AC3E}">
        <p14:creationId xmlns:p14="http://schemas.microsoft.com/office/powerpoint/2010/main" val="264442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C218-2F91-9F39-C908-45C38B133EA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2F7A8F-F117-E3FC-6393-F7874335E1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797236B-A774-0E30-1EA5-F6130CE3F16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375ECCC-E9CE-480E-6399-55144430B6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06D7F5F-5260-2A23-7DB6-6DABCCE5B79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90DE905-9AE0-19A7-CE0D-F082B9EDA5A5}"/>
              </a:ext>
            </a:extLst>
          </p:cNvPr>
          <p:cNvSpPr>
            <a:spLocks noGrp="1"/>
          </p:cNvSpPr>
          <p:nvPr>
            <p:ph type="dt" sz="half" idx="10"/>
          </p:nvPr>
        </p:nvSpPr>
        <p:spPr/>
        <p:txBody>
          <a:bodyPr/>
          <a:lstStyle/>
          <a:p>
            <a:fld id="{485A37CC-C425-B845-9136-8EE05C67F57D}" type="datetimeFigureOut">
              <a:rPr lang="en-US" smtClean="0"/>
              <a:t>9/2/22</a:t>
            </a:fld>
            <a:endParaRPr lang="en-US"/>
          </a:p>
        </p:txBody>
      </p:sp>
      <p:sp>
        <p:nvSpPr>
          <p:cNvPr id="8" name="Footer Placeholder 7">
            <a:extLst>
              <a:ext uri="{FF2B5EF4-FFF2-40B4-BE49-F238E27FC236}">
                <a16:creationId xmlns:a16="http://schemas.microsoft.com/office/drawing/2014/main" id="{1764980A-F52F-7789-F682-0A4D8451B4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F986A6-F512-2C89-3901-B4E77ED3615F}"/>
              </a:ext>
            </a:extLst>
          </p:cNvPr>
          <p:cNvSpPr>
            <a:spLocks noGrp="1"/>
          </p:cNvSpPr>
          <p:nvPr>
            <p:ph type="sldNum" sz="quarter" idx="12"/>
          </p:nvPr>
        </p:nvSpPr>
        <p:spPr/>
        <p:txBody>
          <a:bodyPr/>
          <a:lstStyle/>
          <a:p>
            <a:fld id="{DF5BD235-00BD-4741-80FD-2CC044F61367}" type="slidenum">
              <a:rPr lang="en-US" smtClean="0"/>
              <a:t>‹#›</a:t>
            </a:fld>
            <a:endParaRPr lang="en-US"/>
          </a:p>
        </p:txBody>
      </p:sp>
    </p:spTree>
    <p:extLst>
      <p:ext uri="{BB962C8B-B14F-4D97-AF65-F5344CB8AC3E}">
        <p14:creationId xmlns:p14="http://schemas.microsoft.com/office/powerpoint/2010/main" val="2627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2FDA-38AA-C7B2-CD9A-9174665575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DB5053E-CF98-1DA8-CA3B-35200B199155}"/>
              </a:ext>
            </a:extLst>
          </p:cNvPr>
          <p:cNvSpPr>
            <a:spLocks noGrp="1"/>
          </p:cNvSpPr>
          <p:nvPr>
            <p:ph type="dt" sz="half" idx="10"/>
          </p:nvPr>
        </p:nvSpPr>
        <p:spPr/>
        <p:txBody>
          <a:bodyPr/>
          <a:lstStyle/>
          <a:p>
            <a:fld id="{485A37CC-C425-B845-9136-8EE05C67F57D}" type="datetimeFigureOut">
              <a:rPr lang="en-US" smtClean="0"/>
              <a:t>9/2/22</a:t>
            </a:fld>
            <a:endParaRPr lang="en-US"/>
          </a:p>
        </p:txBody>
      </p:sp>
      <p:sp>
        <p:nvSpPr>
          <p:cNvPr id="4" name="Footer Placeholder 3">
            <a:extLst>
              <a:ext uri="{FF2B5EF4-FFF2-40B4-BE49-F238E27FC236}">
                <a16:creationId xmlns:a16="http://schemas.microsoft.com/office/drawing/2014/main" id="{8CA8CB24-75D6-B97E-814A-87D0561AF2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8E4EBF-C458-E97C-5514-427A12A44D05}"/>
              </a:ext>
            </a:extLst>
          </p:cNvPr>
          <p:cNvSpPr>
            <a:spLocks noGrp="1"/>
          </p:cNvSpPr>
          <p:nvPr>
            <p:ph type="sldNum" sz="quarter" idx="12"/>
          </p:nvPr>
        </p:nvSpPr>
        <p:spPr/>
        <p:txBody>
          <a:bodyPr/>
          <a:lstStyle/>
          <a:p>
            <a:fld id="{DF5BD235-00BD-4741-80FD-2CC044F61367}" type="slidenum">
              <a:rPr lang="en-US" smtClean="0"/>
              <a:t>‹#›</a:t>
            </a:fld>
            <a:endParaRPr lang="en-US"/>
          </a:p>
        </p:txBody>
      </p:sp>
    </p:spTree>
    <p:extLst>
      <p:ext uri="{BB962C8B-B14F-4D97-AF65-F5344CB8AC3E}">
        <p14:creationId xmlns:p14="http://schemas.microsoft.com/office/powerpoint/2010/main" val="268901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F9478F-FFB2-729E-7352-9380161BC331}"/>
              </a:ext>
            </a:extLst>
          </p:cNvPr>
          <p:cNvSpPr>
            <a:spLocks noGrp="1"/>
          </p:cNvSpPr>
          <p:nvPr>
            <p:ph type="dt" sz="half" idx="10"/>
          </p:nvPr>
        </p:nvSpPr>
        <p:spPr/>
        <p:txBody>
          <a:bodyPr/>
          <a:lstStyle/>
          <a:p>
            <a:fld id="{485A37CC-C425-B845-9136-8EE05C67F57D}" type="datetimeFigureOut">
              <a:rPr lang="en-US" smtClean="0"/>
              <a:t>9/2/22</a:t>
            </a:fld>
            <a:endParaRPr lang="en-US"/>
          </a:p>
        </p:txBody>
      </p:sp>
      <p:sp>
        <p:nvSpPr>
          <p:cNvPr id="3" name="Footer Placeholder 2">
            <a:extLst>
              <a:ext uri="{FF2B5EF4-FFF2-40B4-BE49-F238E27FC236}">
                <a16:creationId xmlns:a16="http://schemas.microsoft.com/office/drawing/2014/main" id="{7B435CB0-7D83-7F0D-70A2-BB0ABF067B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180AA1-5A20-5902-DF1F-5E1D62F6B3DB}"/>
              </a:ext>
            </a:extLst>
          </p:cNvPr>
          <p:cNvSpPr>
            <a:spLocks noGrp="1"/>
          </p:cNvSpPr>
          <p:nvPr>
            <p:ph type="sldNum" sz="quarter" idx="12"/>
          </p:nvPr>
        </p:nvSpPr>
        <p:spPr/>
        <p:txBody>
          <a:bodyPr/>
          <a:lstStyle/>
          <a:p>
            <a:fld id="{DF5BD235-00BD-4741-80FD-2CC044F61367}" type="slidenum">
              <a:rPr lang="en-US" smtClean="0"/>
              <a:t>‹#›</a:t>
            </a:fld>
            <a:endParaRPr lang="en-US"/>
          </a:p>
        </p:txBody>
      </p:sp>
    </p:spTree>
    <p:extLst>
      <p:ext uri="{BB962C8B-B14F-4D97-AF65-F5344CB8AC3E}">
        <p14:creationId xmlns:p14="http://schemas.microsoft.com/office/powerpoint/2010/main" val="211186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BA45-2A85-1165-8B16-63BB13B755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AB73717-5669-4712-B28B-4ECE39FF0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42C207D-F3F0-2CB4-F953-D27F8F7EA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8DF1C4-3E39-221A-6661-9F6BF43E8B99}"/>
              </a:ext>
            </a:extLst>
          </p:cNvPr>
          <p:cNvSpPr>
            <a:spLocks noGrp="1"/>
          </p:cNvSpPr>
          <p:nvPr>
            <p:ph type="dt" sz="half" idx="10"/>
          </p:nvPr>
        </p:nvSpPr>
        <p:spPr/>
        <p:txBody>
          <a:bodyPr/>
          <a:lstStyle/>
          <a:p>
            <a:fld id="{485A37CC-C425-B845-9136-8EE05C67F57D}" type="datetimeFigureOut">
              <a:rPr lang="en-US" smtClean="0"/>
              <a:t>9/2/22</a:t>
            </a:fld>
            <a:endParaRPr lang="en-US"/>
          </a:p>
        </p:txBody>
      </p:sp>
      <p:sp>
        <p:nvSpPr>
          <p:cNvPr id="6" name="Footer Placeholder 5">
            <a:extLst>
              <a:ext uri="{FF2B5EF4-FFF2-40B4-BE49-F238E27FC236}">
                <a16:creationId xmlns:a16="http://schemas.microsoft.com/office/drawing/2014/main" id="{DAE38FAC-30F6-2D6C-F82B-4A2F9CF7E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908C5C-4C2D-11EA-FDFD-B4DA6B2ACAD8}"/>
              </a:ext>
            </a:extLst>
          </p:cNvPr>
          <p:cNvSpPr>
            <a:spLocks noGrp="1"/>
          </p:cNvSpPr>
          <p:nvPr>
            <p:ph type="sldNum" sz="quarter" idx="12"/>
          </p:nvPr>
        </p:nvSpPr>
        <p:spPr/>
        <p:txBody>
          <a:bodyPr/>
          <a:lstStyle/>
          <a:p>
            <a:fld id="{DF5BD235-00BD-4741-80FD-2CC044F61367}" type="slidenum">
              <a:rPr lang="en-US" smtClean="0"/>
              <a:t>‹#›</a:t>
            </a:fld>
            <a:endParaRPr lang="en-US"/>
          </a:p>
        </p:txBody>
      </p:sp>
    </p:spTree>
    <p:extLst>
      <p:ext uri="{BB962C8B-B14F-4D97-AF65-F5344CB8AC3E}">
        <p14:creationId xmlns:p14="http://schemas.microsoft.com/office/powerpoint/2010/main" val="348946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F1A69-504A-F360-BA29-5DD0031225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B993C48-9D5C-9812-CC1B-81F886955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B46492-6ED1-36FF-61A7-B46471917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BB7DD3-0308-C73B-7A2D-12C2BA899EE1}"/>
              </a:ext>
            </a:extLst>
          </p:cNvPr>
          <p:cNvSpPr>
            <a:spLocks noGrp="1"/>
          </p:cNvSpPr>
          <p:nvPr>
            <p:ph type="dt" sz="half" idx="10"/>
          </p:nvPr>
        </p:nvSpPr>
        <p:spPr/>
        <p:txBody>
          <a:bodyPr/>
          <a:lstStyle/>
          <a:p>
            <a:fld id="{485A37CC-C425-B845-9136-8EE05C67F57D}" type="datetimeFigureOut">
              <a:rPr lang="en-US" smtClean="0"/>
              <a:t>9/2/22</a:t>
            </a:fld>
            <a:endParaRPr lang="en-US"/>
          </a:p>
        </p:txBody>
      </p:sp>
      <p:sp>
        <p:nvSpPr>
          <p:cNvPr id="6" name="Footer Placeholder 5">
            <a:extLst>
              <a:ext uri="{FF2B5EF4-FFF2-40B4-BE49-F238E27FC236}">
                <a16:creationId xmlns:a16="http://schemas.microsoft.com/office/drawing/2014/main" id="{9D3DC4C9-434F-BD37-E782-4E01EE612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D4FC0D-6CBF-CA0B-6BC0-0F504F1504B5}"/>
              </a:ext>
            </a:extLst>
          </p:cNvPr>
          <p:cNvSpPr>
            <a:spLocks noGrp="1"/>
          </p:cNvSpPr>
          <p:nvPr>
            <p:ph type="sldNum" sz="quarter" idx="12"/>
          </p:nvPr>
        </p:nvSpPr>
        <p:spPr/>
        <p:txBody>
          <a:bodyPr/>
          <a:lstStyle/>
          <a:p>
            <a:fld id="{DF5BD235-00BD-4741-80FD-2CC044F61367}" type="slidenum">
              <a:rPr lang="en-US" smtClean="0"/>
              <a:t>‹#›</a:t>
            </a:fld>
            <a:endParaRPr lang="en-US"/>
          </a:p>
        </p:txBody>
      </p:sp>
    </p:spTree>
    <p:extLst>
      <p:ext uri="{BB962C8B-B14F-4D97-AF65-F5344CB8AC3E}">
        <p14:creationId xmlns:p14="http://schemas.microsoft.com/office/powerpoint/2010/main" val="182941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4E192-7498-5D37-54B1-2BDFC5820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F49ADF3-109E-A851-74DC-DCEAED9755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5430BD-A602-0530-DD2E-7FE9F8ADD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A37CC-C425-B845-9136-8EE05C67F57D}" type="datetimeFigureOut">
              <a:rPr lang="en-US" smtClean="0"/>
              <a:t>9/2/22</a:t>
            </a:fld>
            <a:endParaRPr lang="en-US"/>
          </a:p>
        </p:txBody>
      </p:sp>
      <p:sp>
        <p:nvSpPr>
          <p:cNvPr id="5" name="Footer Placeholder 4">
            <a:extLst>
              <a:ext uri="{FF2B5EF4-FFF2-40B4-BE49-F238E27FC236}">
                <a16:creationId xmlns:a16="http://schemas.microsoft.com/office/drawing/2014/main" id="{80D7B64D-9FD6-C9D5-DE60-57F90C9FF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B3F8EE-77D8-F411-B36F-5253D1F54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BD235-00BD-4741-80FD-2CC044F61367}" type="slidenum">
              <a:rPr lang="en-US" smtClean="0"/>
              <a:t>‹#›</a:t>
            </a:fld>
            <a:endParaRPr lang="en-US"/>
          </a:p>
        </p:txBody>
      </p:sp>
    </p:spTree>
    <p:extLst>
      <p:ext uri="{BB962C8B-B14F-4D97-AF65-F5344CB8AC3E}">
        <p14:creationId xmlns:p14="http://schemas.microsoft.com/office/powerpoint/2010/main" val="3892966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158D-609A-E6BF-F941-214DA795FAFB}"/>
              </a:ext>
            </a:extLst>
          </p:cNvPr>
          <p:cNvSpPr>
            <a:spLocks noGrp="1"/>
          </p:cNvSpPr>
          <p:nvPr>
            <p:ph type="ctrTitle"/>
          </p:nvPr>
        </p:nvSpPr>
        <p:spPr>
          <a:xfrm>
            <a:off x="1524000" y="756444"/>
            <a:ext cx="9144000" cy="2387600"/>
          </a:xfrm>
        </p:spPr>
        <p:txBody>
          <a:bodyPr/>
          <a:lstStyle/>
          <a:p>
            <a:r>
              <a:rPr lang="en-IN" dirty="0"/>
              <a:t>OXLUMO (</a:t>
            </a:r>
            <a:r>
              <a:rPr lang="en-IN" sz="3500" dirty="0"/>
              <a:t>LUMASIRAN</a:t>
            </a:r>
            <a:r>
              <a:rPr lang="en-IN" dirty="0"/>
              <a:t>) </a:t>
            </a:r>
            <a:endParaRPr lang="en-US" dirty="0"/>
          </a:p>
        </p:txBody>
      </p:sp>
      <p:sp>
        <p:nvSpPr>
          <p:cNvPr id="3" name="Subtitle 2">
            <a:extLst>
              <a:ext uri="{FF2B5EF4-FFF2-40B4-BE49-F238E27FC236}">
                <a16:creationId xmlns:a16="http://schemas.microsoft.com/office/drawing/2014/main" id="{2AA6EE59-9E99-844E-6BAD-FCB8248FB896}"/>
              </a:ext>
            </a:extLst>
          </p:cNvPr>
          <p:cNvSpPr>
            <a:spLocks noGrp="1"/>
          </p:cNvSpPr>
          <p:nvPr>
            <p:ph type="subTitle" idx="1"/>
          </p:nvPr>
        </p:nvSpPr>
        <p:spPr>
          <a:xfrm>
            <a:off x="1891633" y="3713955"/>
            <a:ext cx="9144000" cy="1556292"/>
          </a:xfrm>
        </p:spPr>
        <p:txBody>
          <a:bodyPr>
            <a:normAutofit/>
          </a:bodyPr>
          <a:lstStyle/>
          <a:p>
            <a:r>
              <a:rPr lang="en-IN" dirty="0"/>
              <a:t> </a:t>
            </a:r>
          </a:p>
          <a:p>
            <a:endParaRPr lang="en-IN" dirty="0"/>
          </a:p>
          <a:p>
            <a:endParaRPr lang="en-IN"/>
          </a:p>
          <a:p>
            <a:endParaRPr lang="en-IN"/>
          </a:p>
        </p:txBody>
      </p:sp>
      <p:pic>
        <p:nvPicPr>
          <p:cNvPr id="4" name="Picture 4">
            <a:extLst>
              <a:ext uri="{FF2B5EF4-FFF2-40B4-BE49-F238E27FC236}">
                <a16:creationId xmlns:a16="http://schemas.microsoft.com/office/drawing/2014/main" id="{3CDB8B9B-2C2A-3671-0E64-8E33DC42C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7226" y="3988765"/>
            <a:ext cx="3328735" cy="2869235"/>
          </a:xfrm>
          <a:prstGeom prst="rect">
            <a:avLst/>
          </a:prstGeom>
        </p:spPr>
      </p:pic>
    </p:spTree>
    <p:extLst>
      <p:ext uri="{BB962C8B-B14F-4D97-AF65-F5344CB8AC3E}">
        <p14:creationId xmlns:p14="http://schemas.microsoft.com/office/powerpoint/2010/main" val="1848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AD1D-EC85-F99C-C1DB-040CE5AD58AC}"/>
              </a:ext>
            </a:extLst>
          </p:cNvPr>
          <p:cNvSpPr>
            <a:spLocks noGrp="1"/>
          </p:cNvSpPr>
          <p:nvPr>
            <p:ph type="title"/>
          </p:nvPr>
        </p:nvSpPr>
        <p:spPr>
          <a:xfrm>
            <a:off x="838200" y="365125"/>
            <a:ext cx="10515600" cy="1105401"/>
          </a:xfrm>
        </p:spPr>
        <p:txBody>
          <a:bodyPr>
            <a:normAutofit/>
          </a:bodyPr>
          <a:lstStyle/>
          <a:p>
            <a:r>
              <a:rPr lang="en-US" sz="2600" b="1" dirty="0">
                <a:solidFill>
                  <a:prstClr val="black"/>
                </a:solidFill>
                <a:latin typeface="TimesNewRomanPSMT"/>
              </a:rPr>
              <a:t>What is the drug for?</a:t>
            </a:r>
            <a:endParaRPr lang="en-US" sz="2600" b="1" dirty="0"/>
          </a:p>
        </p:txBody>
      </p:sp>
      <p:sp>
        <p:nvSpPr>
          <p:cNvPr id="3" name="Content Placeholder 2">
            <a:extLst>
              <a:ext uri="{FF2B5EF4-FFF2-40B4-BE49-F238E27FC236}">
                <a16:creationId xmlns:a16="http://schemas.microsoft.com/office/drawing/2014/main" id="{7A4F8ADE-44E5-0A07-4BF5-792A8E5E349F}"/>
              </a:ext>
            </a:extLst>
          </p:cNvPr>
          <p:cNvSpPr>
            <a:spLocks noGrp="1"/>
          </p:cNvSpPr>
          <p:nvPr>
            <p:ph idx="1"/>
          </p:nvPr>
        </p:nvSpPr>
        <p:spPr>
          <a:xfrm>
            <a:off x="1177912" y="2141537"/>
            <a:ext cx="10515600" cy="4351338"/>
          </a:xfrm>
        </p:spPr>
        <p:txBody>
          <a:bodyPr>
            <a:normAutofit/>
          </a:bodyPr>
          <a:lstStyle/>
          <a:p>
            <a:r>
              <a:rPr lang="en-US" dirty="0">
                <a:solidFill>
                  <a:prstClr val="black"/>
                </a:solidFill>
                <a:latin typeface="TimesNewRomanPSMT"/>
              </a:rPr>
              <a:t>OXLUMO is a drug used to lower the level of urine oxalate in children and adults with primary hyperoxaluria type 1 (PH1).PH1 is a rare, inherited disorder in which the liver makes too much oxalate. Excess oxalate can lead to kidney stones and kidney damage. Over time, oxalate can also build up in the body and damage other organs, including the heart, bones and eyes.</a:t>
            </a:r>
            <a:endParaRPr lang="en-US" dirty="0"/>
          </a:p>
        </p:txBody>
      </p:sp>
      <p:pic>
        <p:nvPicPr>
          <p:cNvPr id="4" name="Picture 4">
            <a:extLst>
              <a:ext uri="{FF2B5EF4-FFF2-40B4-BE49-F238E27FC236}">
                <a16:creationId xmlns:a16="http://schemas.microsoft.com/office/drawing/2014/main" id="{F7483D30-0490-691D-A8F7-418D6EDF7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508" y="4473303"/>
            <a:ext cx="3872004" cy="2019572"/>
          </a:xfrm>
          <a:prstGeom prst="rect">
            <a:avLst/>
          </a:prstGeom>
        </p:spPr>
      </p:pic>
    </p:spTree>
    <p:extLst>
      <p:ext uri="{BB962C8B-B14F-4D97-AF65-F5344CB8AC3E}">
        <p14:creationId xmlns:p14="http://schemas.microsoft.com/office/powerpoint/2010/main" val="60517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90EA-CE06-3A42-4C15-86B05D6C1003}"/>
              </a:ext>
            </a:extLst>
          </p:cNvPr>
          <p:cNvSpPr>
            <a:spLocks noGrp="1"/>
          </p:cNvSpPr>
          <p:nvPr>
            <p:ph type="title"/>
          </p:nvPr>
        </p:nvSpPr>
        <p:spPr/>
        <p:txBody>
          <a:bodyPr>
            <a:normAutofit/>
          </a:bodyPr>
          <a:lstStyle/>
          <a:p>
            <a:r>
              <a:rPr lang="en-US" sz="3100" b="1" dirty="0">
                <a:solidFill>
                  <a:prstClr val="black"/>
                </a:solidFill>
                <a:latin typeface="TimesNewRomanPSMT"/>
              </a:rPr>
              <a:t>How is this drug used?</a:t>
            </a:r>
            <a:endParaRPr lang="en-US" sz="3100" b="1" dirty="0"/>
          </a:p>
        </p:txBody>
      </p:sp>
      <p:sp>
        <p:nvSpPr>
          <p:cNvPr id="3" name="Content Placeholder 2">
            <a:extLst>
              <a:ext uri="{FF2B5EF4-FFF2-40B4-BE49-F238E27FC236}">
                <a16:creationId xmlns:a16="http://schemas.microsoft.com/office/drawing/2014/main" id="{3E28249C-6C22-0559-9C97-59A136FF4F45}"/>
              </a:ext>
            </a:extLst>
          </p:cNvPr>
          <p:cNvSpPr>
            <a:spLocks noGrp="1"/>
          </p:cNvSpPr>
          <p:nvPr>
            <p:ph idx="1"/>
          </p:nvPr>
        </p:nvSpPr>
        <p:spPr>
          <a:xfrm>
            <a:off x="340161" y="2876549"/>
            <a:ext cx="10515600" cy="4351338"/>
          </a:xfrm>
        </p:spPr>
        <p:txBody>
          <a:bodyPr>
            <a:normAutofit/>
          </a:bodyPr>
          <a:lstStyle/>
          <a:p>
            <a:r>
              <a:rPr lang="en-US" dirty="0">
                <a:solidFill>
                  <a:prstClr val="black"/>
                </a:solidFill>
                <a:latin typeface="TimesNewRomanPSMT"/>
              </a:rPr>
              <a:t>OXLUMO is an injection given under the skin (subcutaneously) once a month for the first three months. Some patients can then switch to an injection once every three months depending on their weight.</a:t>
            </a:r>
            <a:endParaRPr lang="en-US" dirty="0"/>
          </a:p>
        </p:txBody>
      </p:sp>
      <p:pic>
        <p:nvPicPr>
          <p:cNvPr id="4" name="Picture 4">
            <a:extLst>
              <a:ext uri="{FF2B5EF4-FFF2-40B4-BE49-F238E27FC236}">
                <a16:creationId xmlns:a16="http://schemas.microsoft.com/office/drawing/2014/main" id="{513F99DF-443B-2F38-EBC6-D99BFCEEE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475" y="242887"/>
            <a:ext cx="3148286" cy="2633662"/>
          </a:xfrm>
          <a:prstGeom prst="rect">
            <a:avLst/>
          </a:prstGeom>
        </p:spPr>
      </p:pic>
    </p:spTree>
    <p:extLst>
      <p:ext uri="{BB962C8B-B14F-4D97-AF65-F5344CB8AC3E}">
        <p14:creationId xmlns:p14="http://schemas.microsoft.com/office/powerpoint/2010/main" val="361497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4510C-94F6-EF08-F9D6-30A94B3FA36B}"/>
              </a:ext>
            </a:extLst>
          </p:cNvPr>
          <p:cNvSpPr>
            <a:spLocks noGrp="1"/>
          </p:cNvSpPr>
          <p:nvPr>
            <p:ph type="title"/>
          </p:nvPr>
        </p:nvSpPr>
        <p:spPr/>
        <p:txBody>
          <a:bodyPr>
            <a:normAutofit/>
          </a:bodyPr>
          <a:lstStyle/>
          <a:p>
            <a:r>
              <a:rPr lang="en-US" sz="3000" b="1" dirty="0">
                <a:solidFill>
                  <a:prstClr val="black"/>
                </a:solidFill>
                <a:latin typeface="TimesNewRomanPSMT"/>
              </a:rPr>
              <a:t>What are the benefits of this drug?</a:t>
            </a:r>
            <a:endParaRPr lang="en-US" sz="3000" b="1" dirty="0"/>
          </a:p>
        </p:txBody>
      </p:sp>
      <p:sp>
        <p:nvSpPr>
          <p:cNvPr id="3" name="Content Placeholder 2">
            <a:extLst>
              <a:ext uri="{FF2B5EF4-FFF2-40B4-BE49-F238E27FC236}">
                <a16:creationId xmlns:a16="http://schemas.microsoft.com/office/drawing/2014/main" id="{4D705544-F644-E8C4-29CB-766C9A8E5CB8}"/>
              </a:ext>
            </a:extLst>
          </p:cNvPr>
          <p:cNvSpPr>
            <a:spLocks noGrp="1"/>
          </p:cNvSpPr>
          <p:nvPr>
            <p:ph idx="1"/>
          </p:nvPr>
        </p:nvSpPr>
        <p:spPr/>
        <p:txBody>
          <a:bodyPr>
            <a:normAutofit/>
          </a:bodyPr>
          <a:lstStyle/>
          <a:p>
            <a:r>
              <a:rPr lang="en-US" sz="3000" dirty="0">
                <a:solidFill>
                  <a:prstClr val="black"/>
                </a:solidFill>
                <a:latin typeface="TimesNewRomanPSMT"/>
              </a:rPr>
              <a:t>In one trial, patients treated with OXLUMO had a 65% decrease in urinary oxalate after 6 months of treatment compared with a 12% decrease in patients who received placebo. In a second trial, patients treated with OXLUMO had a decrease in urinary oxalate of 71%.</a:t>
            </a:r>
            <a:endParaRPr lang="en-US" sz="3000" dirty="0"/>
          </a:p>
        </p:txBody>
      </p:sp>
    </p:spTree>
    <p:extLst>
      <p:ext uri="{BB962C8B-B14F-4D97-AF65-F5344CB8AC3E}">
        <p14:creationId xmlns:p14="http://schemas.microsoft.com/office/powerpoint/2010/main" val="164022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10EE7-D6E7-EDED-51B7-1FB25AA7B1FE}"/>
              </a:ext>
            </a:extLst>
          </p:cNvPr>
          <p:cNvSpPr>
            <a:spLocks noGrp="1"/>
          </p:cNvSpPr>
          <p:nvPr>
            <p:ph type="title"/>
          </p:nvPr>
        </p:nvSpPr>
        <p:spPr/>
        <p:txBody>
          <a:bodyPr>
            <a:normAutofit/>
          </a:bodyPr>
          <a:lstStyle/>
          <a:p>
            <a:r>
              <a:rPr lang="en-US" sz="2800" b="1" dirty="0">
                <a:solidFill>
                  <a:prstClr val="black"/>
                </a:solidFill>
                <a:latin typeface="TimesNewRomanPSMT"/>
              </a:rPr>
              <a:t>What are the possible side effects ?</a:t>
            </a:r>
            <a:endParaRPr lang="en-US" sz="2800" b="1" dirty="0"/>
          </a:p>
        </p:txBody>
      </p:sp>
      <p:sp>
        <p:nvSpPr>
          <p:cNvPr id="3" name="Content Placeholder 2">
            <a:extLst>
              <a:ext uri="{FF2B5EF4-FFF2-40B4-BE49-F238E27FC236}">
                <a16:creationId xmlns:a16="http://schemas.microsoft.com/office/drawing/2014/main" id="{C19DA86F-1CA5-F4B5-CC5D-980793EC0A9D}"/>
              </a:ext>
            </a:extLst>
          </p:cNvPr>
          <p:cNvSpPr>
            <a:spLocks noGrp="1"/>
          </p:cNvSpPr>
          <p:nvPr>
            <p:ph idx="1"/>
          </p:nvPr>
        </p:nvSpPr>
        <p:spPr/>
        <p:txBody>
          <a:bodyPr/>
          <a:lstStyle/>
          <a:p>
            <a:r>
              <a:rPr lang="en-US" sz="1800" dirty="0">
                <a:solidFill>
                  <a:prstClr val="black"/>
                </a:solidFill>
                <a:latin typeface="TimesNewRomanPSMT"/>
              </a:rPr>
              <a:t>Injection site reaction</a:t>
            </a:r>
            <a:r>
              <a:rPr lang="en-IN" sz="1800" dirty="0">
                <a:solidFill>
                  <a:prstClr val="black"/>
                </a:solidFill>
                <a:latin typeface="TimesNewRomanPSMT"/>
              </a:rPr>
              <a:t> </a:t>
            </a:r>
          </a:p>
          <a:p>
            <a:r>
              <a:rPr lang="en-IN" sz="1800" dirty="0">
                <a:solidFill>
                  <a:prstClr val="black"/>
                </a:solidFill>
                <a:latin typeface="TimesNewRomanPSMT"/>
              </a:rPr>
              <a:t>Abdominal pain </a:t>
            </a:r>
          </a:p>
          <a:p>
            <a:endParaRPr lang="en-IN" sz="1800" dirty="0">
              <a:solidFill>
                <a:prstClr val="black"/>
              </a:solidFill>
              <a:latin typeface="TimesNewRomanPSMT"/>
            </a:endParaRPr>
          </a:p>
          <a:p>
            <a:endParaRPr lang="en-IN" sz="1800" dirty="0">
              <a:solidFill>
                <a:prstClr val="black"/>
              </a:solidFill>
              <a:latin typeface="TimesNewRomanPSMT"/>
            </a:endParaRPr>
          </a:p>
          <a:p>
            <a:endParaRPr lang="en-IN" sz="1800" dirty="0">
              <a:solidFill>
                <a:prstClr val="black"/>
              </a:solidFill>
              <a:latin typeface="TimesNewRomanPSMT"/>
            </a:endParaRPr>
          </a:p>
          <a:p>
            <a:endParaRPr lang="en-IN" sz="1800" dirty="0">
              <a:solidFill>
                <a:prstClr val="black"/>
              </a:solidFill>
              <a:latin typeface="TimesNewRomanPSMT"/>
            </a:endParaRPr>
          </a:p>
        </p:txBody>
      </p:sp>
      <p:pic>
        <p:nvPicPr>
          <p:cNvPr id="6" name="Picture 5">
            <a:extLst>
              <a:ext uri="{FF2B5EF4-FFF2-40B4-BE49-F238E27FC236}">
                <a16:creationId xmlns:a16="http://schemas.microsoft.com/office/drawing/2014/main" id="{F26E646A-CEAD-ECE9-4369-954564586DF1}"/>
              </a:ext>
            </a:extLst>
          </p:cNvPr>
          <p:cNvPicPr>
            <a:picLocks noChangeAspect="1"/>
          </p:cNvPicPr>
          <p:nvPr/>
        </p:nvPicPr>
        <p:blipFill>
          <a:blip r:embed="rId2"/>
          <a:stretch>
            <a:fillRect/>
          </a:stretch>
        </p:blipFill>
        <p:spPr>
          <a:xfrm>
            <a:off x="1104900" y="2606841"/>
            <a:ext cx="9088521" cy="3886033"/>
          </a:xfrm>
          <a:prstGeom prst="rect">
            <a:avLst/>
          </a:prstGeom>
        </p:spPr>
      </p:pic>
    </p:spTree>
    <p:extLst>
      <p:ext uri="{BB962C8B-B14F-4D97-AF65-F5344CB8AC3E}">
        <p14:creationId xmlns:p14="http://schemas.microsoft.com/office/powerpoint/2010/main" val="426992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590B-6CEB-EE4F-7B95-2504578F21E7}"/>
              </a:ext>
            </a:extLst>
          </p:cNvPr>
          <p:cNvSpPr>
            <a:spLocks noGrp="1"/>
          </p:cNvSpPr>
          <p:nvPr>
            <p:ph type="title"/>
          </p:nvPr>
        </p:nvSpPr>
        <p:spPr/>
        <p:txBody>
          <a:bodyPr>
            <a:normAutofit/>
          </a:bodyPr>
          <a:lstStyle/>
          <a:p>
            <a:r>
              <a:rPr lang="en-US" sz="3000" b="1" dirty="0">
                <a:solidFill>
                  <a:prstClr val="black"/>
                </a:solidFill>
                <a:latin typeface="TimesNewRomanPSMT"/>
              </a:rPr>
              <a:t>Primary hyperoxaluria type 1 (PH1)</a:t>
            </a:r>
            <a:endParaRPr lang="en-US" sz="3000" b="1" dirty="0"/>
          </a:p>
        </p:txBody>
      </p:sp>
      <p:sp>
        <p:nvSpPr>
          <p:cNvPr id="3" name="Content Placeholder 2">
            <a:extLst>
              <a:ext uri="{FF2B5EF4-FFF2-40B4-BE49-F238E27FC236}">
                <a16:creationId xmlns:a16="http://schemas.microsoft.com/office/drawing/2014/main" id="{4E708128-952E-0731-F213-5EABBB161352}"/>
              </a:ext>
            </a:extLst>
          </p:cNvPr>
          <p:cNvSpPr>
            <a:spLocks noGrp="1"/>
          </p:cNvSpPr>
          <p:nvPr>
            <p:ph idx="1"/>
          </p:nvPr>
        </p:nvSpPr>
        <p:spPr/>
        <p:txBody>
          <a:bodyPr>
            <a:noAutofit/>
          </a:bodyPr>
          <a:lstStyle/>
          <a:p>
            <a:r>
              <a:rPr lang="en-US" sz="2000" dirty="0">
                <a:solidFill>
                  <a:prstClr val="black"/>
                </a:solidFill>
                <a:latin typeface="TimesNewRomanPSMT"/>
              </a:rPr>
              <a:t>Primary hyperoxaluria type 1 (PH1) is a rare genetic disease caused by hepatic overproduction of oxalate, ultimately responsible for kidney stones, kidney failure and systemic oxalosis. Lumasiran, is a liver-directed RNA interference therapeutic agent. It has been shown to reduce hepatic oxalate production by targeting glycolate oxidase, and to dramatically reduce oxalate excretion. </a:t>
            </a:r>
            <a:endParaRPr lang="en-IN" sz="2000" dirty="0">
              <a:solidFill>
                <a:prstClr val="black"/>
              </a:solidFill>
              <a:latin typeface="TimesNewRomanPSMT"/>
            </a:endParaRPr>
          </a:p>
          <a:p>
            <a:endParaRPr lang="en-IN" sz="2000" dirty="0"/>
          </a:p>
          <a:p>
            <a:r>
              <a:rPr lang="en-US" sz="2000" dirty="0">
                <a:solidFill>
                  <a:prstClr val="black"/>
                </a:solidFill>
                <a:latin typeface="TimesNewRomanPSMT"/>
              </a:rPr>
              <a:t>Ca</a:t>
            </a:r>
            <a:r>
              <a:rPr lang="en-IN" sz="2000" dirty="0">
                <a:solidFill>
                  <a:prstClr val="black"/>
                </a:solidFill>
                <a:latin typeface="TimesNewRomanPSMT"/>
              </a:rPr>
              <a:t>se</a:t>
            </a:r>
            <a:r>
              <a:rPr lang="en-US" sz="2000" dirty="0">
                <a:solidFill>
                  <a:prstClr val="black"/>
                </a:solidFill>
                <a:latin typeface="TimesNewRomanPSMT"/>
              </a:rPr>
              <a:t> Report: We present the case of a teenager patient affected by PH1, who entered in the lumasiran compassionate use program. The patient had a rapid and sustained decrease in urinary oxalate/creatinine ratio, with a mean reduction after lumasiran administration of about 70%. During the 18 months long follow-up, urinary oxalate remained low, reaching nearly normal values. Plasma oxalate also decreased dramatically. Normal levels were reached immediately after the first dose and remained consistently low thereafter. During the same follow-up period, eGFR remained stable at about 60 ml/min/1.73 m2, but no new kidney stones were observed. Existing kidney stones did not increase in size. The patient did not suffer renal colic events and did not require further urological interventions. </a:t>
            </a:r>
            <a:endParaRPr lang="en-US" sz="2000" dirty="0"/>
          </a:p>
        </p:txBody>
      </p:sp>
    </p:spTree>
    <p:extLst>
      <p:ext uri="{BB962C8B-B14F-4D97-AF65-F5344CB8AC3E}">
        <p14:creationId xmlns:p14="http://schemas.microsoft.com/office/powerpoint/2010/main" val="252303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32F4-6944-657B-FA61-5E1658F5C6BC}"/>
              </a:ext>
            </a:extLst>
          </p:cNvPr>
          <p:cNvSpPr>
            <a:spLocks noGrp="1"/>
          </p:cNvSpPr>
          <p:nvPr>
            <p:ph type="title"/>
          </p:nvPr>
        </p:nvSpPr>
        <p:spPr/>
        <p:txBody>
          <a:bodyPr>
            <a:normAutofit/>
          </a:bodyPr>
          <a:lstStyle/>
          <a:p>
            <a:r>
              <a:rPr lang="en-US" sz="2900" b="1" dirty="0">
                <a:solidFill>
                  <a:prstClr val="black"/>
                </a:solidFill>
                <a:latin typeface="TimesNewRomanPSMT"/>
              </a:rPr>
              <a:t>Conclusion</a:t>
            </a:r>
            <a:endParaRPr lang="en-US" sz="2900" b="1" dirty="0"/>
          </a:p>
        </p:txBody>
      </p:sp>
      <p:sp>
        <p:nvSpPr>
          <p:cNvPr id="3" name="Content Placeholder 2">
            <a:extLst>
              <a:ext uri="{FF2B5EF4-FFF2-40B4-BE49-F238E27FC236}">
                <a16:creationId xmlns:a16="http://schemas.microsoft.com/office/drawing/2014/main" id="{7D12D90C-3CBA-5F6F-3389-77D13F3B34EE}"/>
              </a:ext>
            </a:extLst>
          </p:cNvPr>
          <p:cNvSpPr>
            <a:spLocks noGrp="1"/>
          </p:cNvSpPr>
          <p:nvPr>
            <p:ph idx="1"/>
          </p:nvPr>
        </p:nvSpPr>
        <p:spPr/>
        <p:txBody>
          <a:bodyPr>
            <a:normAutofit/>
          </a:bodyPr>
          <a:lstStyle/>
          <a:p>
            <a:r>
              <a:rPr lang="en-US" sz="2700" dirty="0">
                <a:solidFill>
                  <a:prstClr val="black"/>
                </a:solidFill>
                <a:latin typeface="TimesNewRomanPSMT"/>
              </a:rPr>
              <a:t>In our severely affected PH1 patient, lumasiran proved to be very effective in rapidly and consistently reducing plasma oxalate and urinary excretion to normal and near-normal levels, respectively. In the 18 months long follow-up post-lumasiran, the eGFR remained stable and the patient showed clinical improvements. As far as we know, this report covers the longest observation period after initiation of this novel RNAi therapy. </a:t>
            </a:r>
            <a:endParaRPr lang="en-US" sz="2700" dirty="0"/>
          </a:p>
        </p:txBody>
      </p:sp>
    </p:spTree>
    <p:extLst>
      <p:ext uri="{BB962C8B-B14F-4D97-AF65-F5344CB8AC3E}">
        <p14:creationId xmlns:p14="http://schemas.microsoft.com/office/powerpoint/2010/main" val="1257499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OXLUMO (LUMASIRAN) </vt:lpstr>
      <vt:lpstr>What is the drug for?</vt:lpstr>
      <vt:lpstr>How is this drug used?</vt:lpstr>
      <vt:lpstr>What are the benefits of this drug?</vt:lpstr>
      <vt:lpstr>What are the possible side effects ?</vt:lpstr>
      <vt:lpstr>Primary hyperoxaluria type 1 (PH1)</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OXLUMO (LUMASIRAN) </dc:title>
  <dc:creator>roohi kolte</dc:creator>
  <cp:lastModifiedBy>roohi kolte</cp:lastModifiedBy>
  <cp:revision>3</cp:revision>
  <dcterms:created xsi:type="dcterms:W3CDTF">2022-06-05T12:16:20Z</dcterms:created>
  <dcterms:modified xsi:type="dcterms:W3CDTF">2022-09-02T07:38:32Z</dcterms:modified>
</cp:coreProperties>
</file>